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9" r:id="rId4"/>
    <p:sldId id="258" r:id="rId5"/>
    <p:sldId id="257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7F"/>
    <a:srgbClr val="B00794"/>
    <a:srgbClr val="FCD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618" autoAdjust="0"/>
  </p:normalViewPr>
  <p:slideViewPr>
    <p:cSldViewPr snapToGrid="0">
      <p:cViewPr>
        <p:scale>
          <a:sx n="47" d="100"/>
          <a:sy n="47" d="100"/>
        </p:scale>
        <p:origin x="360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CC341-0EAF-490F-BD8C-F2E44DA86849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B0CE5-44C5-48A0-BB5F-1F23C4AA2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0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abieducationlab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https://www.bizjournals.com/baltimore/</a:t>
            </a:r>
          </a:p>
          <a:p>
            <a:r>
              <a:rPr lang="en-US" dirty="0">
                <a:hlinkClick r:id="rId3"/>
              </a:rPr>
              <a:t>http://habieducationlab.org/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B0CE5-44C5-48A0-BB5F-1F23C4AA2B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5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https://www.bizjournals.com/baltimore/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B0CE5-44C5-48A0-BB5F-1F23C4AA2B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5AF4-32CA-4BF0-AF06-A59E06D37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FE767-01FF-429E-94DD-B0AF77F51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17EB9-3872-454A-95BB-872E7AE20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92CA-3893-40CA-981B-C8374BCB1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307F1-CD51-48F7-A270-4FB60890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83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AC79-3955-4086-959C-D6300846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39C02-7A2F-4295-86CA-86E90B0D5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1D0B2-4651-4D6F-B5EF-81D4B27D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0DDE1-8192-4433-A180-A99EE262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0F6C-25A1-4DB9-9A20-6D7A620C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6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2A66E-FAC2-450B-9E3B-C7A38AB36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81A09-0856-4AC3-8299-755C2AB49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E665-6B5E-450C-8CE1-EDCB9622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8441C-121F-46B8-A16F-58097F80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4E8E2-03A5-44CB-BD6B-347165C4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9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648F-FDFB-4B1E-95EC-2D0F2A0E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CBA6B-AE9B-4263-9CC7-5367A99F5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7E539-9A23-4C04-9AED-3738A51C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36F3D-8A73-423C-ACDC-9157F1D5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271BD-97E6-4982-9DEC-EF474317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6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B09A4-513B-4CBE-BE82-E5D4966BB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84111-A540-43DC-97FD-B1321B01D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FB586-22E8-4057-A1CE-A2E0FADC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9B2AD-920B-4ED1-9498-B4666BD31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01ACE-AB0B-409A-A810-E62DA486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8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08229-8E6F-4CC6-81E4-00DC6331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462CC-BD7E-4457-911E-EFD425FF6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0067E-B58C-4C3E-9CB2-5FCA8F9EE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A5165-940D-44E2-A4B2-8BB7EA1F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1DDB5-546C-42D9-841C-6485E8E4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2D1F4-B38A-42BD-8467-81BABFB9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4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40D2-EB6E-4D3D-B445-CE3B902F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6157-71A4-4ACD-ACA2-5E9F6B28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9223-F4EE-4392-9AF6-918A99650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97D0F-478B-48DD-8814-9CDC9ED93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C3C88-CB93-445A-A01C-430956F1D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575ED0-4315-4258-A97F-B610777E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1AA79-0D34-42A6-9695-0E2BA11F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BB69F-AFCF-487C-9B8C-03A17CE8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1656-D913-4F6D-9C05-5314F945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F3AF9-A4C3-4E9D-AD70-2ADA380D8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F58C2-1CCB-421A-BFDC-1D14AFCA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FBF1F-C384-4F56-951D-5066B121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4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4408D-BA6E-4535-A96C-6596C199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3E582-7943-4B86-8262-595ECB75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CFBA-11FF-4FBE-B714-82E946A3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4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FAAE-77ED-434B-B14F-A68CCE9C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F8CD3-8FF7-478B-934C-772320D5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24A4C-460F-498D-AFB7-9E58A030B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7B660-3F65-4DAB-B135-AFB32A2D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0F707-6DC2-4FD3-9F6D-6D298814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92E3E-4C5A-4BBD-89D2-7BF90007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6B1A-1501-4BC8-8FBA-8EA5C64B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8B48AF-E809-4F7F-AC8D-46C43449D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DAEA8-FFAF-4570-83C5-C73D1AD97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5AFFC-BFC9-4B66-A751-8FE04E1D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27B39-BF0F-41B7-B97A-78637024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BAD34-4B6C-4472-9786-42652330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7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D801D-8FB7-4C93-87DF-7893ABA2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D0590-1645-4C02-986B-233143ADF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E903F-E46E-455D-BDEC-D778594A09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4A57F-DCD2-4AFD-8074-AC80A1D68F6C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FAA0F-3C1C-442F-A5E7-1FDB56032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3D9C6-317D-4990-911E-CCFF06CA6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C2F32-64D0-41B5-9A5B-69C92C977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9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jpg"/><Relationship Id="rId5" Type="http://schemas.openxmlformats.org/officeDocument/2006/relationships/image" Target="../media/image25.png"/><Relationship Id="rId15" Type="http://schemas.microsoft.com/office/2007/relationships/hdphoto" Target="../media/hdphoto1.wdp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8FE6438-8AF7-4ACA-B719-669B39773A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35FC17A-FC72-46F0-B602-DD9D539EB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84618" y="2013014"/>
            <a:ext cx="1694691" cy="1691643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2B60D2-2073-48A1-A745-9064E1B4D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6272" y="-4017769"/>
            <a:ext cx="12192000" cy="206442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D4515D9-67B5-4360-8157-B4B5CFE4E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8" y="0"/>
            <a:ext cx="6858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01A48F5-6CB2-4159-82C6-45880C8D9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656" y="-4064184"/>
            <a:ext cx="6858000" cy="6858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6FFA422-884D-4287-8E5D-66162399C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19" y="-8273986"/>
            <a:ext cx="6858000" cy="68580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B7018FE-7A76-4F78-A8E1-734B8B343C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510" y="2858835"/>
            <a:ext cx="6858000" cy="685800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92E6233C-64C3-4056-89C7-B4D5838DD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510" y="-4844986"/>
            <a:ext cx="6858000" cy="6858000"/>
          </a:xfrm>
          <a:prstGeom prst="rect">
            <a:avLst/>
          </a:prstGeom>
        </p:spPr>
      </p:pic>
      <p:pic>
        <p:nvPicPr>
          <p:cNvPr id="19" name="Picture 18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BA2EF804-ABA7-4F2D-862A-E75895D07F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8317" y="2793816"/>
            <a:ext cx="6858000" cy="6858000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2D073E-BFB1-43EA-8534-0C52E1A356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6708" y="6472200"/>
            <a:ext cx="6858000" cy="6858000"/>
          </a:xfrm>
          <a:prstGeom prst="rect">
            <a:avLst/>
          </a:prstGeom>
        </p:spPr>
      </p:pic>
      <p:pic>
        <p:nvPicPr>
          <p:cNvPr id="23" name="Picture 22" descr="A picture containing food&#10;&#10;Description automatically generated">
            <a:extLst>
              <a:ext uri="{FF2B5EF4-FFF2-40B4-BE49-F238E27FC236}">
                <a16:creationId xmlns:a16="http://schemas.microsoft.com/office/drawing/2014/main" id="{1B0B52DE-B39E-4FB9-AC9B-1C2D948237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272" y="6437835"/>
            <a:ext cx="6858000" cy="685800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B6F71BC1-1E91-4739-BCD4-B276608D17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6890" y="-57016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2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7D3EAD-1E1E-4135-A248-7DB73A5328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DFEFF-1FB2-4E9E-8F4E-6AA8591EFE6F}"/>
              </a:ext>
            </a:extLst>
          </p:cNvPr>
          <p:cNvSpPr txBox="1"/>
          <p:nvPr/>
        </p:nvSpPr>
        <p:spPr>
          <a:xfrm>
            <a:off x="2133600" y="1275907"/>
            <a:ext cx="6848478" cy="32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Blip>
                <a:blip r:embed="rId2"/>
              </a:buBlip>
            </a:pPr>
            <a:r>
              <a:rPr lang="en-US" sz="4800" spc="6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Type here</a:t>
            </a:r>
          </a:p>
          <a:p>
            <a:pPr marL="685800" indent="-685800">
              <a:lnSpc>
                <a:spcPct val="150000"/>
              </a:lnSpc>
              <a:buBlip>
                <a:blip r:embed="rId2"/>
              </a:buBlip>
            </a:pPr>
            <a:r>
              <a:rPr lang="en-US" sz="4800" spc="6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Type here</a:t>
            </a:r>
          </a:p>
          <a:p>
            <a:pPr marL="685800" indent="-685800">
              <a:lnSpc>
                <a:spcPct val="150000"/>
              </a:lnSpc>
              <a:buBlip>
                <a:blip r:embed="rId2"/>
              </a:buBlip>
            </a:pPr>
            <a:r>
              <a:rPr lang="en-US" sz="4800" spc="6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Type here</a:t>
            </a:r>
          </a:p>
        </p:txBody>
      </p:sp>
    </p:spTree>
    <p:extLst>
      <p:ext uri="{BB962C8B-B14F-4D97-AF65-F5344CB8AC3E}">
        <p14:creationId xmlns:p14="http://schemas.microsoft.com/office/powerpoint/2010/main" val="18377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7E1F11-799D-4F0C-A821-CBCA4B432C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DD901-BBA0-4CED-B59E-BC976B5D7473}"/>
              </a:ext>
            </a:extLst>
          </p:cNvPr>
          <p:cNvSpPr/>
          <p:nvPr/>
        </p:nvSpPr>
        <p:spPr>
          <a:xfrm>
            <a:off x="498564" y="1554304"/>
            <a:ext cx="11194869" cy="4710165"/>
          </a:xfrm>
          <a:prstGeom prst="rect">
            <a:avLst/>
          </a:prstGeom>
          <a:noFill/>
          <a:ln w="76200">
            <a:solidFill>
              <a:srgbClr val="FCD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6B63D-02E8-4DDF-BCC5-0DD205673563}"/>
              </a:ext>
            </a:extLst>
          </p:cNvPr>
          <p:cNvSpPr txBox="1"/>
          <p:nvPr/>
        </p:nvSpPr>
        <p:spPr>
          <a:xfrm>
            <a:off x="1019997" y="2985995"/>
            <a:ext cx="967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Innovating education, and educating for innovation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FA76BB3-1AAD-4682-80D2-30C0C0FD53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49"/>
          <a:stretch/>
        </p:blipFill>
        <p:spPr>
          <a:xfrm>
            <a:off x="4483015" y="-82895"/>
            <a:ext cx="3225966" cy="163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680421-D21D-4ED4-9035-76BBB1412F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9C97C0-C8D4-483F-BBA8-4EBE165C6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941" y="2866818"/>
            <a:ext cx="12192000" cy="33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0FD0AB-BAA7-4FE8-B81B-F115A879EABD}"/>
              </a:ext>
            </a:extLst>
          </p:cNvPr>
          <p:cNvCxnSpPr>
            <a:cxnSpLocks/>
          </p:cNvCxnSpPr>
          <p:nvPr/>
        </p:nvCxnSpPr>
        <p:spPr>
          <a:xfrm>
            <a:off x="1125022" y="3470195"/>
            <a:ext cx="952210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7D9ACD25-D803-402D-8E29-608B8502B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016" y="-445880"/>
            <a:ext cx="22574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2E182D-55B8-4E94-A544-1A0D111C4AE3}"/>
              </a:ext>
            </a:extLst>
          </p:cNvPr>
          <p:cNvSpPr txBox="1"/>
          <p:nvPr/>
        </p:nvSpPr>
        <p:spPr>
          <a:xfrm>
            <a:off x="2036429" y="2646463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AC1-1612-4DBE-B519-8EAC25DEB945}"/>
              </a:ext>
            </a:extLst>
          </p:cNvPr>
          <p:cNvSpPr txBox="1"/>
          <p:nvPr/>
        </p:nvSpPr>
        <p:spPr>
          <a:xfrm>
            <a:off x="5189640" y="2646463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26543C-42C0-4AD2-A620-F9C6907D5F56}"/>
              </a:ext>
            </a:extLst>
          </p:cNvPr>
          <p:cNvSpPr txBox="1"/>
          <p:nvPr/>
        </p:nvSpPr>
        <p:spPr>
          <a:xfrm>
            <a:off x="8254686" y="2646463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2022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D28A26C-2A88-4BF4-8C45-EFB08D2F5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74" y="3107498"/>
            <a:ext cx="792308" cy="79230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7670960-92A2-4BF6-A50C-F389D610C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20" y="3107498"/>
            <a:ext cx="792308" cy="7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28653F-D7B8-481D-A423-1AE1E55C3A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B215AC-376A-4267-BF35-EE69559BE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" y="4660845"/>
            <a:ext cx="1588171" cy="1588171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EFBEC3-9C77-43C8-8188-BB0A4E26E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59" y="3729387"/>
            <a:ext cx="3346136" cy="9257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C2ACFD-558B-455B-93EE-478635D6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3729387"/>
            <a:ext cx="4350328" cy="7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drawing, clock, sign&#10;&#10;Description automatically generated">
            <a:extLst>
              <a:ext uri="{FF2B5EF4-FFF2-40B4-BE49-F238E27FC236}">
                <a16:creationId xmlns:a16="http://schemas.microsoft.com/office/drawing/2014/main" id="{DE1FB577-7142-4437-BCBA-B688B78B5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38" y="4811404"/>
            <a:ext cx="2384852" cy="118790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F902F23-04BC-420E-AB83-45B62DE4B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" y="2439315"/>
            <a:ext cx="1168899" cy="989683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A82F58B0-3A46-40AF-B339-79A62D086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12" y="4883238"/>
            <a:ext cx="1588171" cy="1588171"/>
          </a:xfrm>
          <a:prstGeom prst="rect">
            <a:avLst/>
          </a:prstGeom>
        </p:spPr>
      </p:pic>
      <p:pic>
        <p:nvPicPr>
          <p:cNvPr id="25" name="Picture 2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5B163B83-AB2C-4929-B79C-46E684722B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77" y="2662142"/>
            <a:ext cx="3061855" cy="1124138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837B90DD-3C66-4B09-8931-8CAD560502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52" y="2586324"/>
            <a:ext cx="3061855" cy="127577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A9BADE98-2E02-40BF-A28E-02FD3C5102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04" y="1233073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6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75EF89-E583-45FD-A97E-DAF404B1351C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2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5C16131-EDA9-47F6-A999-3746C0116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3" y="2742116"/>
            <a:ext cx="2232312" cy="1488208"/>
          </a:xfrm>
          <a:prstGeom prst="rect">
            <a:avLst/>
          </a:prstGeom>
        </p:spPr>
      </p:pic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1AC74EE0-F98B-4CEC-BE5B-F82C6F579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800" y="1432085"/>
            <a:ext cx="3061855" cy="1124138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4C9ED7-9064-4121-A6F5-D34930025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44" y="4870430"/>
            <a:ext cx="2384852" cy="1021512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1719052-5338-4A29-86E9-D38529C1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28" y="2621942"/>
            <a:ext cx="3061855" cy="1275773"/>
          </a:xfrm>
          <a:prstGeom prst="rect">
            <a:avLst/>
          </a:prstGeom>
        </p:spPr>
      </p:pic>
      <p:pic>
        <p:nvPicPr>
          <p:cNvPr id="15" name="Picture 14" descr="A picture containing plate&#10;&#10;Description automatically generated">
            <a:extLst>
              <a:ext uri="{FF2B5EF4-FFF2-40B4-BE49-F238E27FC236}">
                <a16:creationId xmlns:a16="http://schemas.microsoft.com/office/drawing/2014/main" id="{50588BBC-1067-470D-97A1-670EF8416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2" y="4724542"/>
            <a:ext cx="1413014" cy="1276404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DAE4E656-E9E3-468F-A2A9-C726EB4DA8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40" y="2556223"/>
            <a:ext cx="1055091" cy="1252042"/>
          </a:xfrm>
          <a:prstGeom prst="rect">
            <a:avLst/>
          </a:prstGeom>
        </p:spPr>
      </p:pic>
      <p:pic>
        <p:nvPicPr>
          <p:cNvPr id="2050" name="Picture 2" descr="Image result for volunteer match">
            <a:extLst>
              <a:ext uri="{FF2B5EF4-FFF2-40B4-BE49-F238E27FC236}">
                <a16:creationId xmlns:a16="http://schemas.microsoft.com/office/drawing/2014/main" id="{190724D3-F754-4864-87BC-1BF0EA42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875" y="4635071"/>
            <a:ext cx="2007704" cy="20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5D95910-D66F-49FB-9BF5-261FFA281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468" y="243591"/>
            <a:ext cx="2143125" cy="1209675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7C7B85-3704-440A-83FF-B639BCC042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96" y="346690"/>
            <a:ext cx="3262472" cy="1382727"/>
          </a:xfrm>
          <a:prstGeom prst="rect">
            <a:avLst/>
          </a:prstGeom>
        </p:spPr>
      </p:pic>
      <p:pic>
        <p:nvPicPr>
          <p:cNvPr id="23" name="Picture 22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FAEB8BD3-A98D-47B1-B933-CD0499B52A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72" y="1635654"/>
            <a:ext cx="1639370" cy="163937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8E640628-68E4-4511-95CC-5F17FCE44A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59" y="3789963"/>
            <a:ext cx="3061855" cy="612371"/>
          </a:xfrm>
          <a:prstGeom prst="rect">
            <a:avLst/>
          </a:prstGeom>
        </p:spPr>
      </p:pic>
      <p:pic>
        <p:nvPicPr>
          <p:cNvPr id="27" name="Picture 26" descr="A picture containing building, floor, brick, table&#10;&#10;Description automatically generated">
            <a:extLst>
              <a:ext uri="{FF2B5EF4-FFF2-40B4-BE49-F238E27FC236}">
                <a16:creationId xmlns:a16="http://schemas.microsoft.com/office/drawing/2014/main" id="{B64CBEFD-6443-4491-93FC-F770DAE105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468" y="4950359"/>
            <a:ext cx="3303759" cy="132272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62219FE-6979-4EC5-A7FE-1C99448C9DAC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71" y="2418571"/>
            <a:ext cx="2946725" cy="124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75EF89-E583-45FD-A97E-DAF404B1351C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2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5096D82-A6FE-4AAD-885A-F7E59A7A6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71" y="3569977"/>
            <a:ext cx="5350328" cy="101154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4C1577C-0C83-437A-98E9-5B5B3EA1E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4325"/>
            <a:ext cx="64865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47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</TotalTime>
  <Words>44</Words>
  <Application>Microsoft Office PowerPoint</Application>
  <PresentationFormat>Widescreen</PresentationFormat>
  <Paragraphs>12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Microsoft YaHei UI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Chantal Tan</dc:creator>
  <cp:lastModifiedBy>Marie Chantal Tan</cp:lastModifiedBy>
  <cp:revision>25</cp:revision>
  <dcterms:created xsi:type="dcterms:W3CDTF">2020-02-25T19:52:47Z</dcterms:created>
  <dcterms:modified xsi:type="dcterms:W3CDTF">2020-03-01T21:37:15Z</dcterms:modified>
</cp:coreProperties>
</file>